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-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20551-D013-4D44-B4C0-C45F6D2AC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3E6BE-8312-4972-A777-14E836455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4446B-AFBA-486F-A909-2FFDC4D5F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BFB5F-FE06-4533-8AAA-131D40161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FEE49-410B-4621-BE81-B27C33D34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03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22981-A3B9-4CF9-8641-E34BCFB4B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DFA108-3CDD-402C-B422-584772C162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08F5E-DF39-4DE8-9DF9-278321CF2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30B07-2B83-4C86-B567-BB10C1A0C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49AE4-B233-4B1E-998D-084DD3632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65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003FCF-8152-48F2-B900-936A9AC62E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F6E270-6B20-4146-805B-B66E64253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7DF27-C675-4C62-B907-21C47E8DA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03D77-CCE6-4D93-8F33-B49DD2407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B5364-9AFE-49E8-9A1B-02766324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776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9C29E-E665-465F-A8C7-713071B79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4D2B9-4682-43E5-B521-F38CFD251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AA55B-BF5D-4916-A25C-E9B038B15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06DFAB-D385-4620-A0CE-6D21F6CC1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17C85-3874-46E2-AF4C-59E69A5C9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783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FBB66-E1C0-45B9-BB72-F514DD796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6A64D-4A6D-4393-A75A-06A2A4967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04769-637A-433F-BC95-9D3604A88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471BD-5571-4890-A75D-BECF10BB5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74B11-9E18-4DD3-8C94-A1DA93204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29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B8BF8-CD01-4B2A-BAC4-3C6589B60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F90E8-375F-4E0B-8A9D-91FFBB45B7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C467A0-7FF9-4920-BA45-414917AEA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EE6A9-1391-4779-BF1B-421E3B52C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38573B-E4F7-4E0E-A9AC-331BE5ED3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4DED9C-3198-4C88-AE19-698A8BFB9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05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A8A1E-4D4E-488F-BF0D-CBB142EF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D6D80-9676-4BE7-8A3C-2B0C7FCEB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E1B953-B30E-4BDB-89D2-E95E70F507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F107AF-D63D-4106-8DB9-50BBD6C831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AB9E01-AD20-4E8B-83AA-9D9A40951B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6AE7BE-0C20-4A39-9109-651C8ABCB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7A2FB0-FC38-4CA4-9FB6-A3E7EB381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69DB92-41E0-4DCC-B7E0-DF0AFE11E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006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96C25-617A-488E-8CCC-6742305F9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F6DB46-028A-425F-AEA9-6A914BBD4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061FF3-BA01-49A7-AAF7-A353C184E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03AA6C-4E0B-4148-B80F-2C4CB6531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71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0B7EF-4C97-485C-9187-BCFDD1B56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156E60-7F09-4800-B6AD-ED65E1E61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DD73A-865D-468E-B7A8-90038662C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44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863F-7C74-4C62-8811-2DD99A17B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CC8F9-D513-49B6-8EDA-33ACEFCF3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C7DF3F-4C7D-479D-AE41-BCB6B70E3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FDA4F-3983-4B01-8D74-D2E398734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0E5991-BA15-4241-9F1F-FC7D42C0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50AED-42DD-410D-BCB4-E4545729F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88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79F5B-A029-4EB7-B940-4609E5CAF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C3FCB2-2694-441D-9385-C57C24C4A3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C90990-1A2F-4A03-BF1A-88C69A9B6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FAF9F-615F-4301-AB2B-2B5CC4E5B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AA108-4883-4976-B87E-383CF5985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1EC61-7A2F-40DF-819F-57EE41FEC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330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58B879-B75F-4741-B54E-C15131AD5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D9C02-F74D-4635-8C77-7785F0F69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A3CDE-49D7-445E-9B64-9E6DB29894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18F58-3772-4FB3-A1CD-A4FF114368C1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AEAA1-DA5D-44E7-B91C-3914361554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AEF77-052F-4E5B-848A-CA28DDEEB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74CA5-983F-467D-B8ED-AD86B4984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37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2C16C0-1840-43B9-A945-F8799D10EB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3" b="89938" l="11423" r="90158">
                        <a14:foregroundMark x1="88330" y1="52789" x2="88330" y2="52789"/>
                        <a14:foregroundMark x1="88633" y1="64470" x2="89542" y2="324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484" t="14292" r="6872" b="12360"/>
          <a:stretch/>
        </p:blipFill>
        <p:spPr>
          <a:xfrm rot="5400000">
            <a:off x="5871209" y="899584"/>
            <a:ext cx="6692901" cy="46228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DA3809-20D3-4E95-95D6-D0BBC05813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221" y="2133599"/>
            <a:ext cx="1626246" cy="19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BA4469-8769-463B-8F96-C1C2D0FD7B77}"/>
              </a:ext>
            </a:extLst>
          </p:cNvPr>
          <p:cNvSpPr txBox="1"/>
          <p:nvPr/>
        </p:nvSpPr>
        <p:spPr>
          <a:xfrm>
            <a:off x="5105400" y="2936993"/>
            <a:ext cx="3601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Md. Tarikul Islam</a:t>
            </a:r>
          </a:p>
        </p:txBody>
      </p:sp>
    </p:spTree>
    <p:extLst>
      <p:ext uri="{BB962C8B-B14F-4D97-AF65-F5344CB8AC3E}">
        <p14:creationId xmlns:p14="http://schemas.microsoft.com/office/powerpoint/2010/main" val="10474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F77FC54-2AEF-4B26-8ECB-94FF418866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2" b="93500" l="9908" r="89984">
                        <a14:foregroundMark x1="33710" y1="93339" x2="33710" y2="93339"/>
                        <a14:foregroundMark x1="33710" y1="93339" x2="45073" y2="93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272" t="14816" r="14691" b="1296"/>
          <a:stretch/>
        </p:blipFill>
        <p:spPr>
          <a:xfrm>
            <a:off x="0" y="0"/>
            <a:ext cx="4673600" cy="678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84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Ahmed, Saklayen</dc:creator>
  <cp:lastModifiedBy>Ahmed, Saklayen</cp:lastModifiedBy>
  <cp:revision>3</cp:revision>
  <dcterms:created xsi:type="dcterms:W3CDTF">2021-11-11T05:00:25Z</dcterms:created>
  <dcterms:modified xsi:type="dcterms:W3CDTF">2021-11-11T05:30:59Z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a60d57e-af5b-4752-ac57-3e4f28ca11dc_Enabled">
    <vt:lpwstr>true</vt:lpwstr>
  </property>
  <property fmtid="{D5CDD505-2E9C-101B-9397-08002B2CF9AE}" pid="3" name="MSIP_Label_ea60d57e-af5b-4752-ac57-3e4f28ca11dc_SetDate">
    <vt:lpwstr>2021-11-11T05:00:25Z</vt:lpwstr>
  </property>
  <property fmtid="{D5CDD505-2E9C-101B-9397-08002B2CF9AE}" pid="4" name="MSIP_Label_ea60d57e-af5b-4752-ac57-3e4f28ca11dc_Method">
    <vt:lpwstr>Standard</vt:lpwstr>
  </property>
  <property fmtid="{D5CDD505-2E9C-101B-9397-08002B2CF9AE}" pid="5" name="MSIP_Label_ea60d57e-af5b-4752-ac57-3e4f28ca11dc_Name">
    <vt:lpwstr>ea60d57e-af5b-4752-ac57-3e4f28ca11dc</vt:lpwstr>
  </property>
  <property fmtid="{D5CDD505-2E9C-101B-9397-08002B2CF9AE}" pid="6" name="MSIP_Label_ea60d57e-af5b-4752-ac57-3e4f28ca11dc_SiteId">
    <vt:lpwstr>36da45f1-dd2c-4d1f-af13-5abe46b99921</vt:lpwstr>
  </property>
  <property fmtid="{D5CDD505-2E9C-101B-9397-08002B2CF9AE}" pid="7" name="MSIP_Label_ea60d57e-af5b-4752-ac57-3e4f28ca11dc_ActionId">
    <vt:lpwstr>3d140536-ab30-423e-8908-e0eae6508e40</vt:lpwstr>
  </property>
  <property fmtid="{D5CDD505-2E9C-101B-9397-08002B2CF9AE}" pid="8" name="MSIP_Label_ea60d57e-af5b-4752-ac57-3e4f28ca11dc_ContentBits">
    <vt:lpwstr>0</vt:lpwstr>
  </property>
</Properties>
</file>

<file path=docProps/thumbnail.jpeg>
</file>